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</p:sld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67718" autoAdjust="0"/>
  </p:normalViewPr>
  <p:slideViewPr>
    <p:cSldViewPr snapToGrid="0" snapToObjects="1">
      <p:cViewPr varScale="1">
        <p:scale>
          <a:sx n="65" d="100"/>
          <a:sy n="65" d="100"/>
        </p:scale>
        <p:origin x="153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007325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teraction-design.org/literature/topics/ux-design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www.interaction-design.org/literature/topics/test" TargetMode="External"/><Relationship Id="rId4" Type="http://schemas.openxmlformats.org/officeDocument/2006/relationships/hyperlink" Target="https://www.interaction-design.org/literature/topics/design-process" TargetMode="Externa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map models with out problems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DOESN’T ASSES THE ACTUAL USE OF SYSTEM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Intelligent </a:t>
            </a:r>
            <a:r>
              <a:rPr lang="en-US" dirty="0" smtClean="0"/>
              <a:t>guesses (some rules/important</a:t>
            </a:r>
            <a:r>
              <a:rPr lang="en-US" baseline="0" dirty="0" smtClean="0"/>
              <a:t> guesses)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1.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user experience (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UX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design, professional evaluators use 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heuristic evaluation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to systematically determine a design's/product's usability.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Heuristics:</a:t>
            </a:r>
          </a:p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What are Heuristics?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“Heuristics” simply means guidelines. </a:t>
            </a:r>
            <a:r>
              <a:rPr lang="en-US" sz="1200" b="0" i="0" kern="1200" dirty="0" smtClean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In </a:t>
            </a:r>
            <a:r>
              <a:rPr lang="en-US" sz="1200" b="0" i="0" u="sng" kern="1200" dirty="0" smtClean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  <a:hlinkClick r:id="rId3" tooltip="What is User Experience (UX) Design?"/>
              </a:rPr>
              <a:t>user experience design</a:t>
            </a:r>
            <a:r>
              <a:rPr lang="en-US" sz="1200" b="0" i="0" u="sng" kern="1200" dirty="0" smtClean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smtClean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it is nearly impossible to define rigid rules. There is no fool-proof way to create experiences that are guaranteed to work. Instead there will be guidelines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your </a:t>
            </a:r>
            <a:r>
              <a:rPr lang="en-US" sz="1200" b="0" i="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What is Design Process?"/>
              </a:rPr>
              <a:t>design process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to help you evaluate your work before you </a:t>
            </a:r>
            <a:r>
              <a:rPr lang="en-US" sz="1200" b="0" i="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 tooltip="What is Test?"/>
              </a:rPr>
              <a:t>test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it with real users.</a:t>
            </a:r>
            <a:endParaRPr lang="en-US" sz="1200" b="0" i="0" kern="1200" dirty="0" smtClean="0">
              <a:solidFill>
                <a:schemeClr val="bg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u="sng" kern="1200" dirty="0">
              <a:solidFill>
                <a:schemeClr val="bg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 rotWithShape="1">
          <a:blip r:embed="rId3"/>
          <a:srcRect b="33715"/>
          <a:stretch/>
        </p:blipFill>
        <p:spPr>
          <a:xfrm>
            <a:off x="1244010" y="606056"/>
            <a:ext cx="6309360" cy="313660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407657" y="73560"/>
            <a:ext cx="6661840" cy="499638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88680" y="147120"/>
            <a:ext cx="6661840" cy="499638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08751" y="0"/>
            <a:ext cx="7328024" cy="5496018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241080" y="73560"/>
            <a:ext cx="6661840" cy="499638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30016" y="0"/>
            <a:ext cx="7328024" cy="5496018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07988" y="-176259"/>
            <a:ext cx="7328024" cy="5496018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91793" y="0"/>
            <a:ext cx="7328024" cy="5496018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152475" y="223745"/>
            <a:ext cx="6661840" cy="499638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07988" y="101517"/>
            <a:ext cx="7328024" cy="549601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44548" y="0"/>
            <a:ext cx="7570381" cy="486918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 rotWithShape="1">
          <a:blip r:embed="rId3"/>
          <a:srcRect b="32030"/>
          <a:stretch/>
        </p:blipFill>
        <p:spPr>
          <a:xfrm>
            <a:off x="1467597" y="452112"/>
            <a:ext cx="6809529" cy="3471302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322596" y="147120"/>
            <a:ext cx="6661840" cy="499638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263900" y="476927"/>
            <a:ext cx="6056218" cy="4542164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 rotWithShape="1">
          <a:blip r:embed="rId3"/>
          <a:srcRect b="10293"/>
          <a:stretch/>
        </p:blipFill>
        <p:spPr>
          <a:xfrm>
            <a:off x="911862" y="507129"/>
            <a:ext cx="6339543" cy="3799057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40322" y="555241"/>
            <a:ext cx="5500990" cy="4125743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79347" y="175157"/>
            <a:ext cx="6184979" cy="4638735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65396" y="73560"/>
            <a:ext cx="6661840" cy="499638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76059" y="115420"/>
            <a:ext cx="6056218" cy="4542164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90969" y="0"/>
            <a:ext cx="6661840" cy="499638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92987" y="147120"/>
            <a:ext cx="6661840" cy="499638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54913" y="434605"/>
            <a:ext cx="7230138" cy="4274289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56951" y="0"/>
            <a:ext cx="6722314" cy="5041736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115045" y="476927"/>
            <a:ext cx="6056218" cy="4542164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52745" y="73560"/>
            <a:ext cx="6661840" cy="499638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74010" y="73560"/>
            <a:ext cx="6661840" cy="499638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295798" y="300668"/>
            <a:ext cx="6056218" cy="4542164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40322" y="266988"/>
            <a:ext cx="6426022" cy="481951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306430" y="195671"/>
            <a:ext cx="6056219" cy="454216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222873" y="318479"/>
            <a:ext cx="6951644" cy="451792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96100" y="-11962"/>
            <a:ext cx="7328024" cy="549601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76029" y="0"/>
            <a:ext cx="6661840" cy="499638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24885" y="234377"/>
            <a:ext cx="6661840" cy="499638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120578" y="0"/>
            <a:ext cx="6661840" cy="499638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</TotalTime>
  <Words>82</Words>
  <Application>Microsoft Office PowerPoint</Application>
  <PresentationFormat>On-screen Show (16:9)</PresentationFormat>
  <Paragraphs>43</Paragraphs>
  <Slides>35</Slides>
  <Notes>35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8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Maryam Shahzad</cp:lastModifiedBy>
  <cp:revision>10</cp:revision>
  <dcterms:created xsi:type="dcterms:W3CDTF">2022-07-27T14:54:28Z</dcterms:created>
  <dcterms:modified xsi:type="dcterms:W3CDTF">2023-03-30T17:53:36Z</dcterms:modified>
</cp:coreProperties>
</file>